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80E5D5-A324-4ABB-9588-936A18222656}" type="doc">
      <dgm:prSet loTypeId="urn:microsoft.com/office/officeart/2005/8/layout/hList1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7C79CAB5-6857-442A-AE43-0BE70190626B}">
      <dgm:prSet phldrT="[Текст]"/>
      <dgm:spPr/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Ендотермічні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C9E339-A7EF-45CD-8953-31B8264A211B}" type="parTrans" cxnId="{282A7E67-E2F2-456A-8E47-6BDACE6C03F4}">
      <dgm:prSet/>
      <dgm:spPr/>
      <dgm:t>
        <a:bodyPr/>
        <a:lstStyle/>
        <a:p>
          <a:endParaRPr lang="ru-RU"/>
        </a:p>
      </dgm:t>
    </dgm:pt>
    <dgm:pt modelId="{4B9520A8-D4CB-4AEA-A85B-CFB724A376BF}" type="sibTrans" cxnId="{282A7E67-E2F2-456A-8E47-6BDACE6C03F4}">
      <dgm:prSet/>
      <dgm:spPr/>
      <dgm:t>
        <a:bodyPr/>
        <a:lstStyle/>
        <a:p>
          <a:endParaRPr lang="ru-RU"/>
        </a:p>
      </dgm:t>
    </dgm:pt>
    <dgm:pt modelId="{D1CD176D-9347-40D9-8CFF-8919E624ADCF}">
      <dgm:prSet phldrT="[Текст]"/>
      <dgm:spPr/>
      <dgm:t>
        <a:bodyPr/>
        <a:lstStyle/>
        <a:p>
          <a:r>
            <a:rPr lang="uk-UA" dirty="0" smtClean="0"/>
            <a:t>це реакції, що відбуваються з </a:t>
          </a:r>
          <a:r>
            <a:rPr lang="uk-UA" u="sng" dirty="0" smtClean="0"/>
            <a:t>поглинанням </a:t>
          </a:r>
          <a:r>
            <a:rPr lang="uk-UA" dirty="0" smtClean="0"/>
            <a:t>теплоти (</a:t>
          </a:r>
          <a:r>
            <a:rPr lang="uk-UA" b="0" dirty="0" smtClean="0"/>
            <a:t>+</a:t>
          </a:r>
          <a:r>
            <a:rPr lang="el-GR" b="0" dirty="0" smtClean="0"/>
            <a:t>Δ</a:t>
          </a:r>
          <a:r>
            <a:rPr lang="uk-UA" dirty="0" smtClean="0"/>
            <a:t>Н)</a:t>
          </a:r>
          <a:r>
            <a:rPr lang="uk-UA" b="1" dirty="0" smtClean="0"/>
            <a:t> </a:t>
          </a:r>
          <a:endParaRPr lang="ru-RU" dirty="0"/>
        </a:p>
      </dgm:t>
    </dgm:pt>
    <dgm:pt modelId="{9EDE2355-E046-4334-B25D-46ADF20C2774}" type="parTrans" cxnId="{2CDC825F-1840-44C0-A51A-54461C72CDEA}">
      <dgm:prSet/>
      <dgm:spPr/>
      <dgm:t>
        <a:bodyPr/>
        <a:lstStyle/>
        <a:p>
          <a:endParaRPr lang="ru-RU"/>
        </a:p>
      </dgm:t>
    </dgm:pt>
    <dgm:pt modelId="{B02ED9EC-9E29-4E73-A560-B5889CB258CE}" type="sibTrans" cxnId="{2CDC825F-1840-44C0-A51A-54461C72CDEA}">
      <dgm:prSet/>
      <dgm:spPr/>
      <dgm:t>
        <a:bodyPr/>
        <a:lstStyle/>
        <a:p>
          <a:endParaRPr lang="ru-RU"/>
        </a:p>
      </dgm:t>
    </dgm:pt>
    <dgm:pt modelId="{79EDA3A8-92C8-4344-8700-E0E3D62F0191}">
      <dgm:prSet phldrT="[Текст]"/>
      <dgm:spPr/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Екзотермічні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257560-BF7B-47AB-9E99-9CB0C770D8EA}" type="parTrans" cxnId="{1C23044F-A761-459F-B123-D93FD7A5E1DA}">
      <dgm:prSet/>
      <dgm:spPr/>
      <dgm:t>
        <a:bodyPr/>
        <a:lstStyle/>
        <a:p>
          <a:endParaRPr lang="ru-RU"/>
        </a:p>
      </dgm:t>
    </dgm:pt>
    <dgm:pt modelId="{3F97CBC2-7996-49BD-818D-86F041181EAB}" type="sibTrans" cxnId="{1C23044F-A761-459F-B123-D93FD7A5E1DA}">
      <dgm:prSet/>
      <dgm:spPr/>
      <dgm:t>
        <a:bodyPr/>
        <a:lstStyle/>
        <a:p>
          <a:endParaRPr lang="ru-RU"/>
        </a:p>
      </dgm:t>
    </dgm:pt>
    <dgm:pt modelId="{63E79F8F-7459-4214-BCDA-E817348BC36C}">
      <dgm:prSet/>
      <dgm:spPr/>
      <dgm:t>
        <a:bodyPr/>
        <a:lstStyle/>
        <a:p>
          <a:r>
            <a:rPr lang="uk-UA" dirty="0" smtClean="0"/>
            <a:t>це реакції, що відбуваються з </a:t>
          </a:r>
          <a:r>
            <a:rPr lang="uk-UA" u="sng" dirty="0" smtClean="0"/>
            <a:t>виділенням </a:t>
          </a:r>
          <a:r>
            <a:rPr lang="uk-UA" dirty="0" smtClean="0"/>
            <a:t>теплоти (-</a:t>
          </a:r>
          <a:r>
            <a:rPr lang="el-GR" b="0" dirty="0" smtClean="0"/>
            <a:t>Δ</a:t>
          </a:r>
          <a:r>
            <a:rPr lang="uk-UA" b="0" dirty="0" smtClean="0"/>
            <a:t>Н)</a:t>
          </a:r>
          <a:endParaRPr lang="ru-RU" b="0" dirty="0"/>
        </a:p>
      </dgm:t>
    </dgm:pt>
    <dgm:pt modelId="{36D47A12-1D7B-4A33-8220-A4CBD715FE65}" type="parTrans" cxnId="{866806A3-A2AE-4A0E-ADCB-33A40594B381}">
      <dgm:prSet/>
      <dgm:spPr/>
      <dgm:t>
        <a:bodyPr/>
        <a:lstStyle/>
        <a:p>
          <a:endParaRPr lang="ru-RU"/>
        </a:p>
      </dgm:t>
    </dgm:pt>
    <dgm:pt modelId="{E56C587A-4E0D-4235-8EA0-DC1E21A206D3}" type="sibTrans" cxnId="{866806A3-A2AE-4A0E-ADCB-33A40594B381}">
      <dgm:prSet/>
      <dgm:spPr/>
      <dgm:t>
        <a:bodyPr/>
        <a:lstStyle/>
        <a:p>
          <a:endParaRPr lang="ru-RU"/>
        </a:p>
      </dgm:t>
    </dgm:pt>
    <dgm:pt modelId="{DE9C52DD-3C4D-4861-AE9D-535AA2724A47}" type="pres">
      <dgm:prSet presAssocID="{1880E5D5-A324-4ABB-9588-936A18222656}" presName="Name0" presStyleCnt="0">
        <dgm:presLayoutVars>
          <dgm:dir/>
          <dgm:animLvl val="lvl"/>
          <dgm:resizeHandles val="exact"/>
        </dgm:presLayoutVars>
      </dgm:prSet>
      <dgm:spPr/>
    </dgm:pt>
    <dgm:pt modelId="{8C3304C0-A4D5-4C8D-8FCC-E325414264B3}" type="pres">
      <dgm:prSet presAssocID="{7C79CAB5-6857-442A-AE43-0BE70190626B}" presName="composite" presStyleCnt="0"/>
      <dgm:spPr/>
    </dgm:pt>
    <dgm:pt modelId="{188EA699-4F56-48A0-BEE1-2802815170D1}" type="pres">
      <dgm:prSet presAssocID="{7C79CAB5-6857-442A-AE43-0BE70190626B}" presName="parTx" presStyleLbl="alignNode1" presStyleIdx="0" presStyleCnt="2" custLinFactNeighborX="-692" custLinFactNeighborY="-62561">
        <dgm:presLayoutVars>
          <dgm:chMax val="0"/>
          <dgm:chPref val="0"/>
          <dgm:bulletEnabled val="1"/>
        </dgm:presLayoutVars>
      </dgm:prSet>
      <dgm:spPr/>
    </dgm:pt>
    <dgm:pt modelId="{4D8F385C-AC88-4F21-A186-7A8D48FAFA8A}" type="pres">
      <dgm:prSet presAssocID="{7C79CAB5-6857-442A-AE43-0BE70190626B}" presName="desTx" presStyleLbl="alignAccFollowNode1" presStyleIdx="0" presStyleCnt="2" custScaleX="98342" custScaleY="79644" custLinFactNeighborX="-3211" custLinFactNeighborY="-202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6C0339-9BC5-4396-BE27-3C7D241C3069}" type="pres">
      <dgm:prSet presAssocID="{4B9520A8-D4CB-4AEA-A85B-CFB724A376BF}" presName="space" presStyleCnt="0"/>
      <dgm:spPr/>
    </dgm:pt>
    <dgm:pt modelId="{FBF7ACEC-703A-4F98-97EB-1C56E3F3EB9E}" type="pres">
      <dgm:prSet presAssocID="{79EDA3A8-92C8-4344-8700-E0E3D62F0191}" presName="composite" presStyleCnt="0"/>
      <dgm:spPr/>
    </dgm:pt>
    <dgm:pt modelId="{62EC6A5F-0E44-410A-861C-271CE6154B75}" type="pres">
      <dgm:prSet presAssocID="{79EDA3A8-92C8-4344-8700-E0E3D62F0191}" presName="parTx" presStyleLbl="alignNode1" presStyleIdx="1" presStyleCnt="2" custScaleX="101246" custScaleY="103500" custLinFactNeighborX="-1161" custLinFactNeighborY="-669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8F440F-F2F0-441A-8675-FF830EC22112}" type="pres">
      <dgm:prSet presAssocID="{79EDA3A8-92C8-4344-8700-E0E3D62F0191}" presName="desTx" presStyleLbl="alignAccFollowNode1" presStyleIdx="1" presStyleCnt="2" custScaleX="98342" custScaleY="79644" custLinFactNeighborX="-3211" custLinFactNeighborY="-202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2383C6-14F7-476C-9B45-CBEE0222AE47}" type="presOf" srcId="{79EDA3A8-92C8-4344-8700-E0E3D62F0191}" destId="{62EC6A5F-0E44-410A-861C-271CE6154B75}" srcOrd="0" destOrd="0" presId="urn:microsoft.com/office/officeart/2005/8/layout/hList1"/>
    <dgm:cxn modelId="{B4D94A32-06D0-4827-A606-519D20A44848}" type="presOf" srcId="{1880E5D5-A324-4ABB-9588-936A18222656}" destId="{DE9C52DD-3C4D-4861-AE9D-535AA2724A47}" srcOrd="0" destOrd="0" presId="urn:microsoft.com/office/officeart/2005/8/layout/hList1"/>
    <dgm:cxn modelId="{CBC2C6B2-3764-4449-8B04-3CB97F3DE69B}" type="presOf" srcId="{63E79F8F-7459-4214-BCDA-E817348BC36C}" destId="{898F440F-F2F0-441A-8675-FF830EC22112}" srcOrd="0" destOrd="0" presId="urn:microsoft.com/office/officeart/2005/8/layout/hList1"/>
    <dgm:cxn modelId="{1C23044F-A761-459F-B123-D93FD7A5E1DA}" srcId="{1880E5D5-A324-4ABB-9588-936A18222656}" destId="{79EDA3A8-92C8-4344-8700-E0E3D62F0191}" srcOrd="1" destOrd="0" parTransId="{CE257560-BF7B-47AB-9E99-9CB0C770D8EA}" sibTransId="{3F97CBC2-7996-49BD-818D-86F041181EAB}"/>
    <dgm:cxn modelId="{282A7E67-E2F2-456A-8E47-6BDACE6C03F4}" srcId="{1880E5D5-A324-4ABB-9588-936A18222656}" destId="{7C79CAB5-6857-442A-AE43-0BE70190626B}" srcOrd="0" destOrd="0" parTransId="{DCC9E339-A7EF-45CD-8953-31B8264A211B}" sibTransId="{4B9520A8-D4CB-4AEA-A85B-CFB724A376BF}"/>
    <dgm:cxn modelId="{866806A3-A2AE-4A0E-ADCB-33A40594B381}" srcId="{79EDA3A8-92C8-4344-8700-E0E3D62F0191}" destId="{63E79F8F-7459-4214-BCDA-E817348BC36C}" srcOrd="0" destOrd="0" parTransId="{36D47A12-1D7B-4A33-8220-A4CBD715FE65}" sibTransId="{E56C587A-4E0D-4235-8EA0-DC1E21A206D3}"/>
    <dgm:cxn modelId="{2CDC825F-1840-44C0-A51A-54461C72CDEA}" srcId="{7C79CAB5-6857-442A-AE43-0BE70190626B}" destId="{D1CD176D-9347-40D9-8CFF-8919E624ADCF}" srcOrd="0" destOrd="0" parTransId="{9EDE2355-E046-4334-B25D-46ADF20C2774}" sibTransId="{B02ED9EC-9E29-4E73-A560-B5889CB258CE}"/>
    <dgm:cxn modelId="{255FEEBD-8DDF-402A-B732-B2FC2FBEEFC8}" type="presOf" srcId="{D1CD176D-9347-40D9-8CFF-8919E624ADCF}" destId="{4D8F385C-AC88-4F21-A186-7A8D48FAFA8A}" srcOrd="0" destOrd="0" presId="urn:microsoft.com/office/officeart/2005/8/layout/hList1"/>
    <dgm:cxn modelId="{E26D760D-C6DC-45C8-8432-A5D8739DF10D}" type="presOf" srcId="{7C79CAB5-6857-442A-AE43-0BE70190626B}" destId="{188EA699-4F56-48A0-BEE1-2802815170D1}" srcOrd="0" destOrd="0" presId="urn:microsoft.com/office/officeart/2005/8/layout/hList1"/>
    <dgm:cxn modelId="{1DEF219C-42A2-49D8-B1FC-54D87E0EF6D3}" type="presParOf" srcId="{DE9C52DD-3C4D-4861-AE9D-535AA2724A47}" destId="{8C3304C0-A4D5-4C8D-8FCC-E325414264B3}" srcOrd="0" destOrd="0" presId="urn:microsoft.com/office/officeart/2005/8/layout/hList1"/>
    <dgm:cxn modelId="{41EBC834-3888-4294-BC1F-57821AC12D3C}" type="presParOf" srcId="{8C3304C0-A4D5-4C8D-8FCC-E325414264B3}" destId="{188EA699-4F56-48A0-BEE1-2802815170D1}" srcOrd="0" destOrd="0" presId="urn:microsoft.com/office/officeart/2005/8/layout/hList1"/>
    <dgm:cxn modelId="{5481EF66-BF78-40B9-9076-4B2E0E31FC93}" type="presParOf" srcId="{8C3304C0-A4D5-4C8D-8FCC-E325414264B3}" destId="{4D8F385C-AC88-4F21-A186-7A8D48FAFA8A}" srcOrd="1" destOrd="0" presId="urn:microsoft.com/office/officeart/2005/8/layout/hList1"/>
    <dgm:cxn modelId="{EF669BF0-6B22-4E52-A9A1-FF3106160A6F}" type="presParOf" srcId="{DE9C52DD-3C4D-4861-AE9D-535AA2724A47}" destId="{076C0339-9BC5-4396-BE27-3C7D241C3069}" srcOrd="1" destOrd="0" presId="urn:microsoft.com/office/officeart/2005/8/layout/hList1"/>
    <dgm:cxn modelId="{08501FBD-569C-4910-9641-6939BF214384}" type="presParOf" srcId="{DE9C52DD-3C4D-4861-AE9D-535AA2724A47}" destId="{FBF7ACEC-703A-4F98-97EB-1C56E3F3EB9E}" srcOrd="2" destOrd="0" presId="urn:microsoft.com/office/officeart/2005/8/layout/hList1"/>
    <dgm:cxn modelId="{94D895B5-2481-4516-800E-23B92EB5634B}" type="presParOf" srcId="{FBF7ACEC-703A-4F98-97EB-1C56E3F3EB9E}" destId="{62EC6A5F-0E44-410A-861C-271CE6154B75}" srcOrd="0" destOrd="0" presId="urn:microsoft.com/office/officeart/2005/8/layout/hList1"/>
    <dgm:cxn modelId="{2E4E25EF-897E-4670-93BE-735228A018E5}" type="presParOf" srcId="{FBF7ACEC-703A-4F98-97EB-1C56E3F3EB9E}" destId="{898F440F-F2F0-441A-8675-FF830EC2211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D64F81-9EC3-4071-8E6C-B8B6F8529130}" type="doc">
      <dgm:prSet loTypeId="urn:microsoft.com/office/officeart/2005/8/layout/vList2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34CF4C6E-9DC2-4AC2-ADEE-B32CB2843C73}">
      <dgm:prSet phldrT="[Текст]"/>
      <dgm:spPr/>
      <dgm:t>
        <a:bodyPr/>
        <a:lstStyle/>
        <a:p>
          <a:r>
            <a:rPr lang="uk-UA" dirty="0" smtClean="0"/>
            <a:t>Екзотермічне рівняння</a:t>
          </a:r>
          <a:endParaRPr lang="ru-RU" dirty="0"/>
        </a:p>
      </dgm:t>
    </dgm:pt>
    <dgm:pt modelId="{4F150F0E-72ED-48E5-9964-D9929446F9F1}" type="parTrans" cxnId="{C61D7A68-3660-41A4-A9D5-6B006733985D}">
      <dgm:prSet/>
      <dgm:spPr/>
      <dgm:t>
        <a:bodyPr/>
        <a:lstStyle/>
        <a:p>
          <a:endParaRPr lang="ru-RU"/>
        </a:p>
      </dgm:t>
    </dgm:pt>
    <dgm:pt modelId="{4BB87858-20D9-4D21-882A-8F90D41E72A3}" type="sibTrans" cxnId="{C61D7A68-3660-41A4-A9D5-6B006733985D}">
      <dgm:prSet/>
      <dgm:spPr/>
      <dgm:t>
        <a:bodyPr/>
        <a:lstStyle/>
        <a:p>
          <a:endParaRPr lang="ru-RU"/>
        </a:p>
      </dgm:t>
    </dgm:pt>
    <dgm:pt modelId="{A65BE1EF-94D1-41AC-A53C-2F7A7E1B6765}">
      <dgm:prSet phldrT="[Текст]"/>
      <dgm:spPr/>
      <dgm:t>
        <a:bodyPr/>
        <a:lstStyle/>
        <a:p>
          <a:r>
            <a:rPr lang="uk-UA" dirty="0" smtClean="0"/>
            <a:t>С + О</a:t>
          </a:r>
          <a:r>
            <a:rPr lang="uk-UA" baseline="-25000" dirty="0" smtClean="0"/>
            <a:t>2       </a:t>
          </a:r>
          <a:r>
            <a:rPr lang="uk-UA" baseline="0" dirty="0" err="1" smtClean="0"/>
            <a:t>СО</a:t>
          </a:r>
          <a:r>
            <a:rPr lang="uk-UA" baseline="-25000" dirty="0" err="1" smtClean="0"/>
            <a:t>2</a:t>
          </a:r>
          <a:r>
            <a:rPr lang="uk-UA" baseline="-25000" dirty="0" smtClean="0"/>
            <a:t> </a:t>
          </a:r>
          <a:r>
            <a:rPr lang="uk-UA" baseline="0" dirty="0" smtClean="0"/>
            <a:t>+ 393 кДж</a:t>
          </a:r>
          <a:r>
            <a:rPr lang="en-US" baseline="0" dirty="0" smtClean="0"/>
            <a:t>/</a:t>
          </a:r>
          <a:r>
            <a:rPr lang="ru-RU" baseline="0" dirty="0" smtClean="0"/>
            <a:t>моль</a:t>
          </a:r>
          <a:endParaRPr lang="ru-RU" baseline="-25000" dirty="0"/>
        </a:p>
      </dgm:t>
    </dgm:pt>
    <dgm:pt modelId="{06021D0F-9395-4491-8853-93132EBFDB1C}" type="parTrans" cxnId="{68E858FA-5910-4A7F-BBF7-D660955EE3B0}">
      <dgm:prSet/>
      <dgm:spPr/>
      <dgm:t>
        <a:bodyPr/>
        <a:lstStyle/>
        <a:p>
          <a:endParaRPr lang="ru-RU"/>
        </a:p>
      </dgm:t>
    </dgm:pt>
    <dgm:pt modelId="{F88F872D-6DAF-428F-8E01-D8D10D8D42E3}" type="sibTrans" cxnId="{68E858FA-5910-4A7F-BBF7-D660955EE3B0}">
      <dgm:prSet/>
      <dgm:spPr/>
      <dgm:t>
        <a:bodyPr/>
        <a:lstStyle/>
        <a:p>
          <a:endParaRPr lang="ru-RU"/>
        </a:p>
      </dgm:t>
    </dgm:pt>
    <dgm:pt modelId="{E24F8F12-B7A9-4312-BE10-C429DC710722}">
      <dgm:prSet phldrT="[Текст]"/>
      <dgm:spPr/>
      <dgm:t>
        <a:bodyPr/>
        <a:lstStyle/>
        <a:p>
          <a:r>
            <a:rPr lang="ru-RU" dirty="0" err="1" smtClean="0"/>
            <a:t>Ендотермічне</a:t>
          </a:r>
          <a:r>
            <a:rPr lang="ru-RU" dirty="0" smtClean="0"/>
            <a:t> </a:t>
          </a:r>
          <a:r>
            <a:rPr lang="ru-RU" dirty="0" err="1" smtClean="0"/>
            <a:t>рівняння</a:t>
          </a:r>
          <a:r>
            <a:rPr lang="ru-RU" dirty="0" smtClean="0"/>
            <a:t> </a:t>
          </a:r>
          <a:r>
            <a:rPr lang="uk-UA" dirty="0" smtClean="0"/>
            <a:t> </a:t>
          </a:r>
          <a:endParaRPr lang="ru-RU" dirty="0"/>
        </a:p>
      </dgm:t>
    </dgm:pt>
    <dgm:pt modelId="{EA809DCF-790B-402C-B514-1D69F94CBBC6}" type="parTrans" cxnId="{84C8B3C9-1F33-4E3D-868F-280B33365595}">
      <dgm:prSet/>
      <dgm:spPr/>
      <dgm:t>
        <a:bodyPr/>
        <a:lstStyle/>
        <a:p>
          <a:endParaRPr lang="ru-RU"/>
        </a:p>
      </dgm:t>
    </dgm:pt>
    <dgm:pt modelId="{AA996560-C3CD-4E22-9795-E4EF39110A50}" type="sibTrans" cxnId="{84C8B3C9-1F33-4E3D-868F-280B33365595}">
      <dgm:prSet/>
      <dgm:spPr/>
      <dgm:t>
        <a:bodyPr/>
        <a:lstStyle/>
        <a:p>
          <a:endParaRPr lang="ru-RU"/>
        </a:p>
      </dgm:t>
    </dgm:pt>
    <dgm:pt modelId="{25A8BF8C-4725-4C3D-8929-3370E5F187C5}">
      <dgm:prSet phldrT="[Текст]"/>
      <dgm:spPr/>
      <dgm:t>
        <a:bodyPr/>
        <a:lstStyle/>
        <a:p>
          <a:r>
            <a:rPr lang="en-US" dirty="0" smtClean="0"/>
            <a:t>N</a:t>
          </a:r>
          <a:r>
            <a:rPr lang="en-US" baseline="-25000" dirty="0" smtClean="0"/>
            <a:t>2 </a:t>
          </a:r>
          <a:r>
            <a:rPr lang="en-US" baseline="0" dirty="0" smtClean="0"/>
            <a:t>+ O</a:t>
          </a:r>
          <a:r>
            <a:rPr lang="en-US" baseline="-25000" dirty="0" smtClean="0"/>
            <a:t>2       </a:t>
          </a:r>
          <a:r>
            <a:rPr lang="en-US" baseline="0" dirty="0" smtClean="0"/>
            <a:t>2NO – 180</a:t>
          </a:r>
          <a:r>
            <a:rPr lang="ru-RU" baseline="0" dirty="0" smtClean="0"/>
            <a:t>,5 кДж</a:t>
          </a:r>
          <a:r>
            <a:rPr lang="en-US" baseline="0" dirty="0" smtClean="0"/>
            <a:t>/</a:t>
          </a:r>
          <a:r>
            <a:rPr lang="ru-RU" baseline="0" dirty="0" smtClean="0"/>
            <a:t>моль</a:t>
          </a:r>
          <a:endParaRPr lang="ru-RU" baseline="-25000" dirty="0"/>
        </a:p>
      </dgm:t>
    </dgm:pt>
    <dgm:pt modelId="{AF1DC1FE-C9E6-4EC4-94DC-593C156313A3}" type="parTrans" cxnId="{EDF2A9ED-413F-4D21-A8E8-BB15D2CBD1A1}">
      <dgm:prSet/>
      <dgm:spPr/>
      <dgm:t>
        <a:bodyPr/>
        <a:lstStyle/>
        <a:p>
          <a:endParaRPr lang="ru-RU"/>
        </a:p>
      </dgm:t>
    </dgm:pt>
    <dgm:pt modelId="{BD7DDCEA-8DF0-4CD6-962E-DB5BD0CE2ADD}" type="sibTrans" cxnId="{EDF2A9ED-413F-4D21-A8E8-BB15D2CBD1A1}">
      <dgm:prSet/>
      <dgm:spPr/>
      <dgm:t>
        <a:bodyPr/>
        <a:lstStyle/>
        <a:p>
          <a:endParaRPr lang="ru-RU"/>
        </a:p>
      </dgm:t>
    </dgm:pt>
    <dgm:pt modelId="{90C78485-EAAE-46B6-B3CD-2EC8F761ECFA}">
      <dgm:prSet phldrT="[Текст]"/>
      <dgm:spPr/>
      <dgm:t>
        <a:bodyPr/>
        <a:lstStyle/>
        <a:p>
          <a:r>
            <a:rPr lang="el-GR" b="0" dirty="0" smtClean="0"/>
            <a:t>Δ</a:t>
          </a:r>
          <a:r>
            <a:rPr lang="uk-UA" dirty="0" smtClean="0"/>
            <a:t>Н= - 393 кДж</a:t>
          </a:r>
          <a:endParaRPr lang="ru-RU" baseline="-25000" dirty="0"/>
        </a:p>
      </dgm:t>
    </dgm:pt>
    <dgm:pt modelId="{210BBE9E-F493-4B35-8094-ACABA1DC07A4}" type="parTrans" cxnId="{E24F84F8-5D4F-4E49-B01A-D3CDD1A1D5C9}">
      <dgm:prSet/>
      <dgm:spPr/>
      <dgm:t>
        <a:bodyPr/>
        <a:lstStyle/>
        <a:p>
          <a:endParaRPr lang="ru-RU"/>
        </a:p>
      </dgm:t>
    </dgm:pt>
    <dgm:pt modelId="{B85B6BB3-F239-4B3D-A410-0AD6D496BD52}" type="sibTrans" cxnId="{E24F84F8-5D4F-4E49-B01A-D3CDD1A1D5C9}">
      <dgm:prSet/>
      <dgm:spPr/>
      <dgm:t>
        <a:bodyPr/>
        <a:lstStyle/>
        <a:p>
          <a:endParaRPr lang="ru-RU"/>
        </a:p>
      </dgm:t>
    </dgm:pt>
    <dgm:pt modelId="{6E8A6046-F7BD-44B8-84CC-005B76C25B24}">
      <dgm:prSet phldrT="[Текст]"/>
      <dgm:spPr/>
      <dgm:t>
        <a:bodyPr/>
        <a:lstStyle/>
        <a:p>
          <a:r>
            <a:rPr lang="el-GR" b="0" dirty="0" smtClean="0"/>
            <a:t>Δ</a:t>
          </a:r>
          <a:r>
            <a:rPr lang="uk-UA" dirty="0" smtClean="0"/>
            <a:t>Н= +180,5 кДж</a:t>
          </a:r>
          <a:r>
            <a:rPr lang="ru-RU" baseline="0" dirty="0" smtClean="0"/>
            <a:t/>
          </a:r>
          <a:br>
            <a:rPr lang="ru-RU" baseline="0" dirty="0" smtClean="0"/>
          </a:br>
          <a:endParaRPr lang="ru-RU" baseline="-25000" dirty="0"/>
        </a:p>
      </dgm:t>
    </dgm:pt>
    <dgm:pt modelId="{9D1C6E49-C85E-4B16-BE0C-3703C8BAAC84}" type="parTrans" cxnId="{6792AF0B-14A4-4CB4-8B1D-3CCC38F6B3D3}">
      <dgm:prSet/>
      <dgm:spPr/>
    </dgm:pt>
    <dgm:pt modelId="{C3FBF1D9-CF8C-4954-8247-72A03DE08D44}" type="sibTrans" cxnId="{6792AF0B-14A4-4CB4-8B1D-3CCC38F6B3D3}">
      <dgm:prSet/>
      <dgm:spPr/>
    </dgm:pt>
    <dgm:pt modelId="{2BA8C95F-73A9-4DFA-B163-35A844088A35}" type="pres">
      <dgm:prSet presAssocID="{4ED64F81-9EC3-4071-8E6C-B8B6F8529130}" presName="linear" presStyleCnt="0">
        <dgm:presLayoutVars>
          <dgm:animLvl val="lvl"/>
          <dgm:resizeHandles val="exact"/>
        </dgm:presLayoutVars>
      </dgm:prSet>
      <dgm:spPr/>
    </dgm:pt>
    <dgm:pt modelId="{42D188F3-4F4E-4377-A97B-A99E8F3A06ED}" type="pres">
      <dgm:prSet presAssocID="{34CF4C6E-9DC2-4AC2-ADEE-B32CB2843C73}" presName="parentText" presStyleLbl="node1" presStyleIdx="0" presStyleCnt="2" custScaleY="79932">
        <dgm:presLayoutVars>
          <dgm:chMax val="0"/>
          <dgm:bulletEnabled val="1"/>
        </dgm:presLayoutVars>
      </dgm:prSet>
      <dgm:spPr/>
    </dgm:pt>
    <dgm:pt modelId="{2AB78DAA-A403-4DDF-9B22-3B635A41046A}" type="pres">
      <dgm:prSet presAssocID="{34CF4C6E-9DC2-4AC2-ADEE-B32CB2843C73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033F4C-EA46-4914-9E3F-2009825052E4}" type="pres">
      <dgm:prSet presAssocID="{E24F8F12-B7A9-4312-BE10-C429DC710722}" presName="parentText" presStyleLbl="node1" presStyleIdx="1" presStyleCnt="2" custScaleY="752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4D3F4E-8E39-4D61-88A7-3518E445B22B}" type="pres">
      <dgm:prSet presAssocID="{E24F8F12-B7A9-4312-BE10-C429DC710722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DB879D-A2BC-4C98-AAA7-4267892C3FD0}" type="presOf" srcId="{34CF4C6E-9DC2-4AC2-ADEE-B32CB2843C73}" destId="{42D188F3-4F4E-4377-A97B-A99E8F3A06ED}" srcOrd="0" destOrd="0" presId="urn:microsoft.com/office/officeart/2005/8/layout/vList2"/>
    <dgm:cxn modelId="{4F0CCDA0-D0DF-4190-896C-EA6AFE897BDC}" type="presOf" srcId="{25A8BF8C-4725-4C3D-8929-3370E5F187C5}" destId="{024D3F4E-8E39-4D61-88A7-3518E445B22B}" srcOrd="0" destOrd="0" presId="urn:microsoft.com/office/officeart/2005/8/layout/vList2"/>
    <dgm:cxn modelId="{C61D7A68-3660-41A4-A9D5-6B006733985D}" srcId="{4ED64F81-9EC3-4071-8E6C-B8B6F8529130}" destId="{34CF4C6E-9DC2-4AC2-ADEE-B32CB2843C73}" srcOrd="0" destOrd="0" parTransId="{4F150F0E-72ED-48E5-9964-D9929446F9F1}" sibTransId="{4BB87858-20D9-4D21-882A-8F90D41E72A3}"/>
    <dgm:cxn modelId="{E24F84F8-5D4F-4E49-B01A-D3CDD1A1D5C9}" srcId="{34CF4C6E-9DC2-4AC2-ADEE-B32CB2843C73}" destId="{90C78485-EAAE-46B6-B3CD-2EC8F761ECFA}" srcOrd="1" destOrd="0" parTransId="{210BBE9E-F493-4B35-8094-ACABA1DC07A4}" sibTransId="{B85B6BB3-F239-4B3D-A410-0AD6D496BD52}"/>
    <dgm:cxn modelId="{DE9F22B7-D54C-45B8-9C87-7E70CC4691CE}" type="presOf" srcId="{E24F8F12-B7A9-4312-BE10-C429DC710722}" destId="{5D033F4C-EA46-4914-9E3F-2009825052E4}" srcOrd="0" destOrd="0" presId="urn:microsoft.com/office/officeart/2005/8/layout/vList2"/>
    <dgm:cxn modelId="{A16396E4-2501-4439-BD0C-C500C404005B}" type="presOf" srcId="{A65BE1EF-94D1-41AC-A53C-2F7A7E1B6765}" destId="{2AB78DAA-A403-4DDF-9B22-3B635A41046A}" srcOrd="0" destOrd="0" presId="urn:microsoft.com/office/officeart/2005/8/layout/vList2"/>
    <dgm:cxn modelId="{68E858FA-5910-4A7F-BBF7-D660955EE3B0}" srcId="{34CF4C6E-9DC2-4AC2-ADEE-B32CB2843C73}" destId="{A65BE1EF-94D1-41AC-A53C-2F7A7E1B6765}" srcOrd="0" destOrd="0" parTransId="{06021D0F-9395-4491-8853-93132EBFDB1C}" sibTransId="{F88F872D-6DAF-428F-8E01-D8D10D8D42E3}"/>
    <dgm:cxn modelId="{EDF2A9ED-413F-4D21-A8E8-BB15D2CBD1A1}" srcId="{E24F8F12-B7A9-4312-BE10-C429DC710722}" destId="{25A8BF8C-4725-4C3D-8929-3370E5F187C5}" srcOrd="0" destOrd="0" parTransId="{AF1DC1FE-C9E6-4EC4-94DC-593C156313A3}" sibTransId="{BD7DDCEA-8DF0-4CD6-962E-DB5BD0CE2ADD}"/>
    <dgm:cxn modelId="{84C8B3C9-1F33-4E3D-868F-280B33365595}" srcId="{4ED64F81-9EC3-4071-8E6C-B8B6F8529130}" destId="{E24F8F12-B7A9-4312-BE10-C429DC710722}" srcOrd="1" destOrd="0" parTransId="{EA809DCF-790B-402C-B514-1D69F94CBBC6}" sibTransId="{AA996560-C3CD-4E22-9795-E4EF39110A50}"/>
    <dgm:cxn modelId="{E5E21353-90D9-4CE9-8DB5-95F6AB1A3A00}" type="presOf" srcId="{6E8A6046-F7BD-44B8-84CC-005B76C25B24}" destId="{024D3F4E-8E39-4D61-88A7-3518E445B22B}" srcOrd="0" destOrd="1" presId="urn:microsoft.com/office/officeart/2005/8/layout/vList2"/>
    <dgm:cxn modelId="{6792AF0B-14A4-4CB4-8B1D-3CCC38F6B3D3}" srcId="{E24F8F12-B7A9-4312-BE10-C429DC710722}" destId="{6E8A6046-F7BD-44B8-84CC-005B76C25B24}" srcOrd="1" destOrd="0" parTransId="{9D1C6E49-C85E-4B16-BE0C-3703C8BAAC84}" sibTransId="{C3FBF1D9-CF8C-4954-8247-72A03DE08D44}"/>
    <dgm:cxn modelId="{1790E36E-AF9C-4954-96DE-B6D4653BBF60}" type="presOf" srcId="{90C78485-EAAE-46B6-B3CD-2EC8F761ECFA}" destId="{2AB78DAA-A403-4DDF-9B22-3B635A41046A}" srcOrd="0" destOrd="1" presId="urn:microsoft.com/office/officeart/2005/8/layout/vList2"/>
    <dgm:cxn modelId="{9ED6BFF7-718E-4B31-BE68-08B4924E986B}" type="presOf" srcId="{4ED64F81-9EC3-4071-8E6C-B8B6F8529130}" destId="{2BA8C95F-73A9-4DFA-B163-35A844088A35}" srcOrd="0" destOrd="0" presId="urn:microsoft.com/office/officeart/2005/8/layout/vList2"/>
    <dgm:cxn modelId="{D4884C43-22C4-4AF7-A343-2E96F931C35C}" type="presParOf" srcId="{2BA8C95F-73A9-4DFA-B163-35A844088A35}" destId="{42D188F3-4F4E-4377-A97B-A99E8F3A06ED}" srcOrd="0" destOrd="0" presId="urn:microsoft.com/office/officeart/2005/8/layout/vList2"/>
    <dgm:cxn modelId="{29000C2E-3800-4569-915C-40E8869CAA03}" type="presParOf" srcId="{2BA8C95F-73A9-4DFA-B163-35A844088A35}" destId="{2AB78DAA-A403-4DDF-9B22-3B635A41046A}" srcOrd="1" destOrd="0" presId="urn:microsoft.com/office/officeart/2005/8/layout/vList2"/>
    <dgm:cxn modelId="{4BCF8710-F0B4-47C2-8C90-944328E100B1}" type="presParOf" srcId="{2BA8C95F-73A9-4DFA-B163-35A844088A35}" destId="{5D033F4C-EA46-4914-9E3F-2009825052E4}" srcOrd="2" destOrd="0" presId="urn:microsoft.com/office/officeart/2005/8/layout/vList2"/>
    <dgm:cxn modelId="{BD069550-D230-47C3-9436-D26964F95976}" type="presParOf" srcId="{2BA8C95F-73A9-4DFA-B163-35A844088A35}" destId="{024D3F4E-8E39-4D61-88A7-3518E445B22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8EA699-4F56-48A0-BEE1-2802815170D1}">
      <dsp:nvSpPr>
        <dsp:cNvPr id="0" name=""/>
        <dsp:cNvSpPr/>
      </dsp:nvSpPr>
      <dsp:spPr>
        <a:xfrm>
          <a:off x="0" y="111483"/>
          <a:ext cx="2997897" cy="77760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dk2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Ендотермічні</a:t>
          </a:r>
          <a:endParaRPr lang="ru-RU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11483"/>
        <a:ext cx="2997897" cy="777600"/>
      </dsp:txXfrm>
    </dsp:sp>
    <dsp:sp modelId="{4D8F385C-AC88-4F21-A186-7A8D48FAFA8A}">
      <dsp:nvSpPr>
        <dsp:cNvPr id="0" name=""/>
        <dsp:cNvSpPr/>
      </dsp:nvSpPr>
      <dsp:spPr>
        <a:xfrm>
          <a:off x="0" y="1108132"/>
          <a:ext cx="2948192" cy="2109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500" kern="1200" dirty="0" smtClean="0"/>
            <a:t>це реакції, що відбуваються з </a:t>
          </a:r>
          <a:r>
            <a:rPr lang="uk-UA" sz="2500" u="sng" kern="1200" dirty="0" smtClean="0"/>
            <a:t>поглинанням </a:t>
          </a:r>
          <a:r>
            <a:rPr lang="uk-UA" sz="2500" kern="1200" dirty="0" smtClean="0"/>
            <a:t>теплоти (</a:t>
          </a:r>
          <a:r>
            <a:rPr lang="uk-UA" sz="2500" b="0" kern="1200" dirty="0" smtClean="0"/>
            <a:t>+</a:t>
          </a:r>
          <a:r>
            <a:rPr lang="el-GR" sz="2500" b="0" kern="1200" dirty="0" smtClean="0"/>
            <a:t>Δ</a:t>
          </a:r>
          <a:r>
            <a:rPr lang="uk-UA" sz="2500" kern="1200" dirty="0" smtClean="0"/>
            <a:t>Н)</a:t>
          </a:r>
          <a:r>
            <a:rPr lang="uk-UA" sz="2500" b="1" kern="1200" dirty="0" smtClean="0"/>
            <a:t> </a:t>
          </a:r>
          <a:endParaRPr lang="ru-RU" sz="2500" kern="1200" dirty="0"/>
        </a:p>
      </dsp:txBody>
      <dsp:txXfrm>
        <a:off x="0" y="1108132"/>
        <a:ext cx="2948192" cy="2109000"/>
      </dsp:txXfrm>
    </dsp:sp>
    <dsp:sp modelId="{62EC6A5F-0E44-410A-861C-271CE6154B75}">
      <dsp:nvSpPr>
        <dsp:cNvPr id="0" name=""/>
        <dsp:cNvSpPr/>
      </dsp:nvSpPr>
      <dsp:spPr>
        <a:xfrm>
          <a:off x="3384390" y="70495"/>
          <a:ext cx="3035251" cy="80481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dk2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Екзотермічні</a:t>
          </a:r>
          <a:endParaRPr lang="ru-RU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84390" y="70495"/>
        <a:ext cx="3035251" cy="804815"/>
      </dsp:txXfrm>
    </dsp:sp>
    <dsp:sp modelId="{898F440F-F2F0-441A-8675-FF830EC22112}">
      <dsp:nvSpPr>
        <dsp:cNvPr id="0" name=""/>
        <dsp:cNvSpPr/>
      </dsp:nvSpPr>
      <dsp:spPr>
        <a:xfrm>
          <a:off x="3366462" y="1114936"/>
          <a:ext cx="2948192" cy="2109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500" kern="1200" dirty="0" smtClean="0"/>
            <a:t>це реакції, що відбуваються з </a:t>
          </a:r>
          <a:r>
            <a:rPr lang="uk-UA" sz="2500" u="sng" kern="1200" dirty="0" smtClean="0"/>
            <a:t>виділенням </a:t>
          </a:r>
          <a:r>
            <a:rPr lang="uk-UA" sz="2500" kern="1200" dirty="0" smtClean="0"/>
            <a:t>теплоти (-</a:t>
          </a:r>
          <a:r>
            <a:rPr lang="el-GR" sz="2500" b="0" kern="1200" dirty="0" smtClean="0"/>
            <a:t>Δ</a:t>
          </a:r>
          <a:r>
            <a:rPr lang="uk-UA" sz="2500" b="0" kern="1200" dirty="0" smtClean="0"/>
            <a:t>Н)</a:t>
          </a:r>
          <a:endParaRPr lang="ru-RU" sz="2500" b="0" kern="1200" dirty="0"/>
        </a:p>
      </dsp:txBody>
      <dsp:txXfrm>
        <a:off x="3366462" y="1114936"/>
        <a:ext cx="2948192" cy="21090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D188F3-4F4E-4377-A97B-A99E8F3A06ED}">
      <dsp:nvSpPr>
        <dsp:cNvPr id="0" name=""/>
        <dsp:cNvSpPr/>
      </dsp:nvSpPr>
      <dsp:spPr>
        <a:xfrm>
          <a:off x="0" y="32567"/>
          <a:ext cx="8229600" cy="843554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 smtClean="0"/>
            <a:t>Екзотермічне рівняння</a:t>
          </a:r>
          <a:endParaRPr lang="ru-RU" sz="3300" kern="1200" dirty="0"/>
        </a:p>
      </dsp:txBody>
      <dsp:txXfrm>
        <a:off x="0" y="32567"/>
        <a:ext cx="8229600" cy="843554"/>
      </dsp:txXfrm>
    </dsp:sp>
    <dsp:sp modelId="{2AB78DAA-A403-4DDF-9B22-3B635A41046A}">
      <dsp:nvSpPr>
        <dsp:cNvPr id="0" name=""/>
        <dsp:cNvSpPr/>
      </dsp:nvSpPr>
      <dsp:spPr>
        <a:xfrm>
          <a:off x="0" y="876121"/>
          <a:ext cx="8229600" cy="1184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600" kern="1200" dirty="0" smtClean="0"/>
            <a:t>С + О</a:t>
          </a:r>
          <a:r>
            <a:rPr lang="uk-UA" sz="2600" kern="1200" baseline="-25000" dirty="0" smtClean="0"/>
            <a:t>2       </a:t>
          </a:r>
          <a:r>
            <a:rPr lang="uk-UA" sz="2600" kern="1200" baseline="0" dirty="0" err="1" smtClean="0"/>
            <a:t>СО</a:t>
          </a:r>
          <a:r>
            <a:rPr lang="uk-UA" sz="2600" kern="1200" baseline="-25000" dirty="0" err="1" smtClean="0"/>
            <a:t>2</a:t>
          </a:r>
          <a:r>
            <a:rPr lang="uk-UA" sz="2600" kern="1200" baseline="-25000" dirty="0" smtClean="0"/>
            <a:t> </a:t>
          </a:r>
          <a:r>
            <a:rPr lang="uk-UA" sz="2600" kern="1200" baseline="0" dirty="0" smtClean="0"/>
            <a:t>+ 393 кДж</a:t>
          </a:r>
          <a:r>
            <a:rPr lang="en-US" sz="2600" kern="1200" baseline="0" dirty="0" smtClean="0"/>
            <a:t>/</a:t>
          </a:r>
          <a:r>
            <a:rPr lang="ru-RU" sz="2600" kern="1200" baseline="0" dirty="0" smtClean="0"/>
            <a:t>моль</a:t>
          </a:r>
          <a:endParaRPr lang="ru-RU" sz="2600" kern="1200" baseline="-250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l-GR" sz="2600" b="0" kern="1200" dirty="0" smtClean="0"/>
            <a:t>Δ</a:t>
          </a:r>
          <a:r>
            <a:rPr lang="uk-UA" sz="2600" kern="1200" dirty="0" smtClean="0"/>
            <a:t>Н= - 393 кДж</a:t>
          </a:r>
          <a:endParaRPr lang="ru-RU" sz="2600" kern="1200" baseline="-25000" dirty="0"/>
        </a:p>
      </dsp:txBody>
      <dsp:txXfrm>
        <a:off x="0" y="876121"/>
        <a:ext cx="8229600" cy="1184040"/>
      </dsp:txXfrm>
    </dsp:sp>
    <dsp:sp modelId="{5D033F4C-EA46-4914-9E3F-2009825052E4}">
      <dsp:nvSpPr>
        <dsp:cNvPr id="0" name=""/>
        <dsp:cNvSpPr/>
      </dsp:nvSpPr>
      <dsp:spPr>
        <a:xfrm>
          <a:off x="0" y="2060161"/>
          <a:ext cx="8229600" cy="794291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1000"/>
                <a:satMod val="255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40000"/>
                <a:tint val="12000"/>
                <a:satMod val="255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err="1" smtClean="0"/>
            <a:t>Ендотермічне</a:t>
          </a:r>
          <a:r>
            <a:rPr lang="ru-RU" sz="3300" kern="1200" dirty="0" smtClean="0"/>
            <a:t> </a:t>
          </a:r>
          <a:r>
            <a:rPr lang="ru-RU" sz="3300" kern="1200" dirty="0" err="1" smtClean="0"/>
            <a:t>рівняння</a:t>
          </a:r>
          <a:r>
            <a:rPr lang="ru-RU" sz="3300" kern="1200" dirty="0" smtClean="0"/>
            <a:t> </a:t>
          </a:r>
          <a:r>
            <a:rPr lang="uk-UA" sz="3300" kern="1200" dirty="0" smtClean="0"/>
            <a:t> </a:t>
          </a:r>
          <a:endParaRPr lang="ru-RU" sz="3300" kern="1200" dirty="0"/>
        </a:p>
      </dsp:txBody>
      <dsp:txXfrm>
        <a:off x="0" y="2060161"/>
        <a:ext cx="8229600" cy="794291"/>
      </dsp:txXfrm>
    </dsp:sp>
    <dsp:sp modelId="{024D3F4E-8E39-4D61-88A7-3518E445B22B}">
      <dsp:nvSpPr>
        <dsp:cNvPr id="0" name=""/>
        <dsp:cNvSpPr/>
      </dsp:nvSpPr>
      <dsp:spPr>
        <a:xfrm>
          <a:off x="0" y="2854452"/>
          <a:ext cx="8229600" cy="1684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600" kern="1200" dirty="0" smtClean="0"/>
            <a:t>N</a:t>
          </a:r>
          <a:r>
            <a:rPr lang="en-US" sz="2600" kern="1200" baseline="-25000" dirty="0" smtClean="0"/>
            <a:t>2 </a:t>
          </a:r>
          <a:r>
            <a:rPr lang="en-US" sz="2600" kern="1200" baseline="0" dirty="0" smtClean="0"/>
            <a:t>+ O</a:t>
          </a:r>
          <a:r>
            <a:rPr lang="en-US" sz="2600" kern="1200" baseline="-25000" dirty="0" smtClean="0"/>
            <a:t>2       </a:t>
          </a:r>
          <a:r>
            <a:rPr lang="en-US" sz="2600" kern="1200" baseline="0" dirty="0" smtClean="0"/>
            <a:t>2NO – 180</a:t>
          </a:r>
          <a:r>
            <a:rPr lang="ru-RU" sz="2600" kern="1200" baseline="0" dirty="0" smtClean="0"/>
            <a:t>,5 кДж</a:t>
          </a:r>
          <a:r>
            <a:rPr lang="en-US" sz="2600" kern="1200" baseline="0" dirty="0" smtClean="0"/>
            <a:t>/</a:t>
          </a:r>
          <a:r>
            <a:rPr lang="ru-RU" sz="2600" kern="1200" baseline="0" dirty="0" smtClean="0"/>
            <a:t>моль</a:t>
          </a:r>
          <a:endParaRPr lang="ru-RU" sz="2600" kern="1200" baseline="-250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l-GR" sz="2600" b="0" kern="1200" dirty="0" smtClean="0"/>
            <a:t>Δ</a:t>
          </a:r>
          <a:r>
            <a:rPr lang="uk-UA" sz="2600" kern="1200" dirty="0" smtClean="0"/>
            <a:t>Н= +180,5 кДж</a:t>
          </a:r>
          <a:r>
            <a:rPr lang="ru-RU" sz="2600" kern="1200" baseline="0" dirty="0" smtClean="0"/>
            <a:t/>
          </a:r>
          <a:br>
            <a:rPr lang="ru-RU" sz="2600" kern="1200" baseline="0" dirty="0" smtClean="0"/>
          </a:br>
          <a:endParaRPr lang="ru-RU" sz="2600" kern="1200" baseline="-25000" dirty="0"/>
        </a:p>
      </dsp:txBody>
      <dsp:txXfrm>
        <a:off x="0" y="2854452"/>
        <a:ext cx="8229600" cy="16849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4025C-DF54-4681-BDEA-5EA9EDB929C7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1941EA-3796-4F20-9A06-71FFD1BD3D5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941EA-3796-4F20-9A06-71FFD1BD3D5C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6A65A44-E940-4AD3-9561-51C28B1C2DB8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5CFA1A3-CEF7-4A71-8831-0FE43BC05E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5A44-E940-4AD3-9561-51C28B1C2DB8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FA1A3-CEF7-4A71-8831-0FE43BC05E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5A44-E940-4AD3-9561-51C28B1C2DB8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FA1A3-CEF7-4A71-8831-0FE43BC05E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6A65A44-E940-4AD3-9561-51C28B1C2DB8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FA1A3-CEF7-4A71-8831-0FE43BC05E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6A65A44-E940-4AD3-9561-51C28B1C2DB8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5CFA1A3-CEF7-4A71-8831-0FE43BC05E63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6A65A44-E940-4AD3-9561-51C28B1C2DB8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5CFA1A3-CEF7-4A71-8831-0FE43BC05E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6A65A44-E940-4AD3-9561-51C28B1C2DB8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5CFA1A3-CEF7-4A71-8831-0FE43BC05E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5A44-E940-4AD3-9561-51C28B1C2DB8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FA1A3-CEF7-4A71-8831-0FE43BC05E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6A65A44-E940-4AD3-9561-51C28B1C2DB8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5CFA1A3-CEF7-4A71-8831-0FE43BC05E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6A65A44-E940-4AD3-9561-51C28B1C2DB8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5CFA1A3-CEF7-4A71-8831-0FE43BC05E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6A65A44-E940-4AD3-9561-51C28B1C2DB8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5CFA1A3-CEF7-4A71-8831-0FE43BC05E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6A65A44-E940-4AD3-9561-51C28B1C2DB8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5CFA1A3-CEF7-4A71-8831-0FE43BC05E6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196752"/>
            <a:ext cx="8568952" cy="2736304"/>
          </a:xfrm>
        </p:spPr>
        <p:txBody>
          <a:bodyPr>
            <a:noAutofit/>
          </a:bodyPr>
          <a:lstStyle/>
          <a:p>
            <a:pPr algn="ctr"/>
            <a:r>
              <a:rPr lang="uk-UA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Тепловий ефект реакції.</a:t>
            </a:r>
            <a:br>
              <a:rPr lang="uk-UA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Екзотермічні та ендотермічні реакції</a:t>
            </a:r>
            <a:endParaRPr lang="ru-RU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 descr="100783041_large_1368264500_Candle1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3140968"/>
            <a:ext cx="3555107" cy="362766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b="1" i="1" dirty="0" smtClean="0"/>
              <a:t>Термохімічні рівняння</a:t>
            </a:r>
            <a:endParaRPr lang="ru-RU" sz="54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Хімічне рівняння, у якому визначено тепловий ефект хімічної реакції, називається </a:t>
            </a:r>
            <a:r>
              <a:rPr lang="uk-UA" b="1" u="sng" dirty="0" smtClean="0"/>
              <a:t>термохімічним рівнянням.</a:t>
            </a:r>
            <a:endParaRPr lang="ru-RU" dirty="0"/>
          </a:p>
        </p:txBody>
      </p:sp>
      <p:pic>
        <p:nvPicPr>
          <p:cNvPr id="8" name="Рисунок 7" descr="p10_l01p2p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3429000"/>
            <a:ext cx="4280024" cy="3210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Що таке тепловий ефект хімічної реакції </a:t>
            </a:r>
            <a:r>
              <a:rPr lang="ru-RU" b="1" dirty="0" smtClean="0"/>
              <a:t>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700808"/>
            <a:ext cx="8229600" cy="4572000"/>
          </a:xfrm>
        </p:spPr>
        <p:txBody>
          <a:bodyPr/>
          <a:lstStyle/>
          <a:p>
            <a:pPr>
              <a:buNone/>
            </a:pPr>
            <a:r>
              <a:rPr lang="uk-UA" u="sng" dirty="0" smtClean="0"/>
              <a:t>Тепловий ефект хімічної реакції </a:t>
            </a:r>
            <a:r>
              <a:rPr lang="uk-UA" dirty="0" smtClean="0"/>
              <a:t>– це кількість теплоти, що виділяється або вбирається  результаті хімічної реакції.</a:t>
            </a:r>
          </a:p>
          <a:p>
            <a:pPr>
              <a:buNone/>
            </a:pPr>
            <a:r>
              <a:rPr lang="uk-UA" dirty="0" smtClean="0"/>
              <a:t> </a:t>
            </a:r>
            <a:r>
              <a:rPr lang="uk-UA" dirty="0" smtClean="0"/>
              <a:t>                </a:t>
            </a:r>
            <a:r>
              <a:rPr lang="ru-RU" b="1" dirty="0" smtClean="0"/>
              <a:t>*</a:t>
            </a:r>
            <a:r>
              <a:rPr lang="ru-RU" dirty="0" smtClean="0"/>
              <a:t> </a:t>
            </a:r>
            <a:r>
              <a:rPr lang="uk-UA" dirty="0" smtClean="0"/>
              <a:t>Тепловий ефект реакції за</a:t>
            </a:r>
          </a:p>
          <a:p>
            <a:r>
              <a:rPr lang="uk-UA" dirty="0" smtClean="0"/>
              <a:t> </a:t>
            </a:r>
            <a:r>
              <a:rPr lang="uk-UA" dirty="0" smtClean="0"/>
              <a:t>              постійного тиску позначають</a:t>
            </a:r>
            <a:br>
              <a:rPr lang="uk-UA" dirty="0" smtClean="0"/>
            </a:br>
            <a:r>
              <a:rPr lang="uk-UA" dirty="0" smtClean="0"/>
              <a:t>               </a:t>
            </a:r>
            <a:r>
              <a:rPr lang="el-GR" b="1" dirty="0" smtClean="0"/>
              <a:t>Δ</a:t>
            </a:r>
            <a:r>
              <a:rPr lang="uk-UA" dirty="0" smtClean="0"/>
              <a:t>Н</a:t>
            </a:r>
            <a:r>
              <a:rPr lang="uk-UA" b="1" dirty="0" smtClean="0"/>
              <a:t> </a:t>
            </a:r>
            <a:r>
              <a:rPr lang="uk-UA" dirty="0" smtClean="0"/>
              <a:t>(</a:t>
            </a:r>
            <a:r>
              <a:rPr lang="uk-UA" u="sng" dirty="0" err="1" smtClean="0"/>
              <a:t>дельта-аш</a:t>
            </a:r>
            <a:r>
              <a:rPr lang="uk-UA" u="sng" dirty="0" smtClean="0"/>
              <a:t>).</a:t>
            </a:r>
          </a:p>
          <a:p>
            <a:r>
              <a:rPr lang="uk-UA" u="sng" dirty="0" smtClean="0"/>
              <a:t> </a:t>
            </a:r>
            <a:r>
              <a:rPr lang="uk-UA" u="sng" dirty="0" smtClean="0"/>
              <a:t>    </a:t>
            </a:r>
            <a:r>
              <a:rPr lang="uk-UA" dirty="0" smtClean="0"/>
              <a:t>        </a:t>
            </a:r>
            <a:r>
              <a:rPr lang="uk-UA" b="1" dirty="0" smtClean="0"/>
              <a:t>*</a:t>
            </a:r>
            <a:r>
              <a:rPr lang="uk-UA" dirty="0" smtClean="0"/>
              <a:t> Одиницями вимірювання </a:t>
            </a:r>
            <a:br>
              <a:rPr lang="uk-UA" dirty="0" smtClean="0"/>
            </a:br>
            <a:r>
              <a:rPr lang="uk-UA" dirty="0" smtClean="0"/>
              <a:t>               теплового ефекту є джоулі та </a:t>
            </a:r>
            <a:br>
              <a:rPr lang="uk-UA" dirty="0" smtClean="0"/>
            </a:br>
            <a:r>
              <a:rPr lang="uk-UA" dirty="0" smtClean="0"/>
              <a:t>               кілоджоулі. (Дж, кДж)</a:t>
            </a:r>
            <a:endParaRPr lang="ru-RU" u="sng" dirty="0"/>
          </a:p>
        </p:txBody>
      </p:sp>
      <p:pic>
        <p:nvPicPr>
          <p:cNvPr id="10" name="Рисунок 9" descr="30167_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01008"/>
            <a:ext cx="2930728" cy="2881882"/>
          </a:xfrm>
          <a:prstGeom prst="rect">
            <a:avLst/>
          </a:prstGeom>
        </p:spPr>
      </p:pic>
      <p:sp>
        <p:nvSpPr>
          <p:cNvPr id="14" name="Левая круглая скобка 13"/>
          <p:cNvSpPr/>
          <p:nvPr/>
        </p:nvSpPr>
        <p:spPr>
          <a:xfrm>
            <a:off x="827584" y="1628800"/>
            <a:ext cx="7704856" cy="1512168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5" name="Левая круглая скобка 14"/>
          <p:cNvSpPr/>
          <p:nvPr/>
        </p:nvSpPr>
        <p:spPr>
          <a:xfrm>
            <a:off x="2555776" y="3212976"/>
            <a:ext cx="5976664" cy="1440160"/>
          </a:xfrm>
          <a:prstGeom prst="leftBracket">
            <a:avLst>
              <a:gd name="adj" fmla="val 289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Левая круглая скобка 15"/>
          <p:cNvSpPr/>
          <p:nvPr/>
        </p:nvSpPr>
        <p:spPr>
          <a:xfrm>
            <a:off x="2555776" y="4725144"/>
            <a:ext cx="5976664" cy="1512168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авая круглая скобка 16"/>
          <p:cNvSpPr/>
          <p:nvPr/>
        </p:nvSpPr>
        <p:spPr>
          <a:xfrm>
            <a:off x="8460432" y="1628800"/>
            <a:ext cx="360040" cy="1512168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авая круглая скобка 17"/>
          <p:cNvSpPr/>
          <p:nvPr/>
        </p:nvSpPr>
        <p:spPr>
          <a:xfrm>
            <a:off x="8532440" y="3212976"/>
            <a:ext cx="216024" cy="1440160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авая круглая скобка 18"/>
          <p:cNvSpPr/>
          <p:nvPr/>
        </p:nvSpPr>
        <p:spPr>
          <a:xfrm>
            <a:off x="8532440" y="4725144"/>
            <a:ext cx="216024" cy="1512168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75240" cy="1217290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 smtClean="0"/>
              <a:t>Класифікація реакцій за тепловим ефектом хімічної реакції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628800"/>
            <a:ext cx="8229600" cy="4572000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 За такою ознакою, як </a:t>
            </a:r>
            <a:r>
              <a:rPr lang="uk-UA" i="1" dirty="0" smtClean="0"/>
              <a:t>тепловий ефект хімічної реакції, їх поділяють на:</a:t>
            </a:r>
            <a:br>
              <a:rPr lang="uk-UA" i="1" dirty="0" smtClean="0"/>
            </a:br>
            <a:r>
              <a:rPr lang="uk-UA" i="1" dirty="0" smtClean="0"/>
              <a:t>                                                </a:t>
            </a:r>
          </a:p>
          <a:p>
            <a:pPr>
              <a:buNone/>
            </a:pPr>
            <a:r>
              <a:rPr lang="uk-UA" b="1" i="1" u="sng" dirty="0" smtClean="0"/>
              <a:t> </a:t>
            </a:r>
            <a:r>
              <a:rPr lang="uk-UA" dirty="0" smtClean="0"/>
              <a:t>              </a:t>
            </a:r>
            <a:r>
              <a:rPr lang="uk-UA" b="1" i="1" u="sng" dirty="0" smtClean="0"/>
              <a:t> </a:t>
            </a:r>
          </a:p>
          <a:p>
            <a:pPr>
              <a:buNone/>
            </a:pPr>
            <a:r>
              <a:rPr lang="uk-UA" b="1" i="1" u="sng" dirty="0" smtClean="0"/>
              <a:t>         </a:t>
            </a:r>
            <a:endParaRPr lang="ru-RU" b="1" i="1" u="sng" dirty="0"/>
          </a:p>
        </p:txBody>
      </p:sp>
      <p:graphicFrame>
        <p:nvGraphicFramePr>
          <p:cNvPr id="8" name="Схема 7"/>
          <p:cNvGraphicFramePr/>
          <p:nvPr/>
        </p:nvGraphicFramePr>
        <p:xfrm>
          <a:off x="1115616" y="2852936"/>
          <a:ext cx="6456040" cy="435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Стрелка вниз 8"/>
          <p:cNvSpPr/>
          <p:nvPr/>
        </p:nvSpPr>
        <p:spPr>
          <a:xfrm>
            <a:off x="2483768" y="2636912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5940152" y="2564904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750" y="188913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1" name="Прямая со стрелкой 10"/>
          <p:cNvCxnSpPr/>
          <p:nvPr/>
        </p:nvCxnSpPr>
        <p:spPr>
          <a:xfrm>
            <a:off x="2195736" y="1268760"/>
            <a:ext cx="288032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195736" y="3284984"/>
            <a:ext cx="288032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Рисунок 12" descr="labor05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36096" y="3284984"/>
            <a:ext cx="3417695" cy="3428999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6632"/>
            <a:ext cx="8568952" cy="6552728"/>
          </a:xfrm>
          <a:ln w="12700"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uk-UA" sz="4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Укажіть тип хімічних реакцій. Які з цих реакцій – екзотермічні, а які ендотермічні?</a:t>
            </a:r>
          </a:p>
          <a:p>
            <a:pPr lvl="0">
              <a:buNone/>
            </a:pPr>
            <a:endParaRPr lang="en-US" b="1" dirty="0" smtClean="0"/>
          </a:p>
          <a:p>
            <a:pPr lvl="0">
              <a:buNone/>
            </a:pPr>
            <a:r>
              <a:rPr lang="en-US" b="1" dirty="0" smtClean="0"/>
              <a:t>I. </a:t>
            </a:r>
            <a:r>
              <a:rPr lang="uk-UA" dirty="0" smtClean="0"/>
              <a:t>а)</a:t>
            </a:r>
            <a:r>
              <a:rPr lang="en-US" dirty="0" smtClean="0"/>
              <a:t> </a:t>
            </a:r>
            <a:r>
              <a:rPr lang="uk-UA" dirty="0" smtClean="0"/>
              <a:t>4КС</a:t>
            </a:r>
            <a:r>
              <a:rPr lang="en-US" dirty="0" smtClean="0"/>
              <a:t>lO</a:t>
            </a:r>
            <a:r>
              <a:rPr lang="en-US" baseline="-25000" dirty="0" smtClean="0"/>
              <a:t>3</a:t>
            </a:r>
            <a:r>
              <a:rPr lang="en-US" dirty="0" smtClean="0"/>
              <a:t>     3KClO</a:t>
            </a:r>
            <a:r>
              <a:rPr lang="en-US" baseline="-25000" dirty="0" smtClean="0"/>
              <a:t>4</a:t>
            </a:r>
            <a:r>
              <a:rPr lang="ru-RU" baseline="-25000" dirty="0" smtClean="0"/>
              <a:t> </a:t>
            </a:r>
            <a:r>
              <a:rPr lang="en-US" dirty="0" smtClean="0"/>
              <a:t>+</a:t>
            </a:r>
            <a:r>
              <a:rPr lang="ru-RU" dirty="0" smtClean="0"/>
              <a:t> </a:t>
            </a:r>
            <a:r>
              <a:rPr lang="en-US" dirty="0" err="1" smtClean="0"/>
              <a:t>KCl</a:t>
            </a:r>
            <a:r>
              <a:rPr lang="ru-RU" dirty="0" smtClean="0"/>
              <a:t>; </a:t>
            </a:r>
            <a:r>
              <a:rPr lang="en-US" dirty="0" smtClean="0"/>
              <a:t> </a:t>
            </a:r>
            <a:r>
              <a:rPr lang="el-GR" dirty="0" smtClean="0"/>
              <a:t>Δ</a:t>
            </a:r>
            <a:r>
              <a:rPr lang="uk-UA" dirty="0" smtClean="0"/>
              <a:t>Н </a:t>
            </a:r>
            <a:r>
              <a:rPr lang="en-US" dirty="0" smtClean="0"/>
              <a:t>=</a:t>
            </a:r>
            <a:r>
              <a:rPr lang="ru-RU" dirty="0" smtClean="0"/>
              <a:t> </a:t>
            </a:r>
            <a:r>
              <a:rPr lang="en-US" dirty="0" smtClean="0"/>
              <a:t>-297 </a:t>
            </a:r>
            <a:r>
              <a:rPr lang="ru-RU" dirty="0" smtClean="0"/>
              <a:t>кДж</a:t>
            </a:r>
            <a:endParaRPr lang="en-US" dirty="0" smtClean="0"/>
          </a:p>
          <a:p>
            <a:pPr lvl="0">
              <a:buNone/>
            </a:pPr>
            <a:endParaRPr lang="en-US" dirty="0" smtClean="0"/>
          </a:p>
          <a:p>
            <a:pPr lvl="0">
              <a:buNone/>
            </a:pPr>
            <a:r>
              <a:rPr lang="ru-RU" dirty="0" smtClean="0"/>
              <a:t>   б)</a:t>
            </a:r>
            <a:r>
              <a:rPr lang="en-US" dirty="0" smtClean="0"/>
              <a:t> C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4 </a:t>
            </a:r>
            <a:r>
              <a:rPr lang="en-US" dirty="0" smtClean="0"/>
              <a:t>+ H</a:t>
            </a:r>
            <a:r>
              <a:rPr lang="en-US" baseline="-25000" dirty="0" smtClean="0"/>
              <a:t>2       </a:t>
            </a:r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r>
              <a:rPr lang="ru-RU" dirty="0" smtClean="0"/>
              <a:t>Н</a:t>
            </a:r>
            <a:r>
              <a:rPr lang="en-US" baseline="-25000" dirty="0" smtClean="0"/>
              <a:t>6</a:t>
            </a:r>
            <a:r>
              <a:rPr lang="ru-RU" dirty="0" smtClean="0"/>
              <a:t>; </a:t>
            </a:r>
            <a:r>
              <a:rPr lang="el-GR" dirty="0" smtClean="0"/>
              <a:t>Δ</a:t>
            </a:r>
            <a:r>
              <a:rPr lang="uk-UA" dirty="0" smtClean="0"/>
              <a:t>Н = -137,8 кДж</a:t>
            </a:r>
            <a:endParaRPr lang="en-US" dirty="0" smtClean="0"/>
          </a:p>
          <a:p>
            <a:pPr lvl="0">
              <a:buNone/>
            </a:pPr>
            <a:endParaRPr lang="uk-UA" dirty="0" smtClean="0"/>
          </a:p>
          <a:p>
            <a:pPr lvl="0">
              <a:buNone/>
            </a:pPr>
            <a:r>
              <a:rPr lang="ru-RU" dirty="0" smtClean="0"/>
              <a:t>   в) </a:t>
            </a:r>
            <a:r>
              <a:rPr lang="en-US" dirty="0" smtClean="0"/>
              <a:t>MnO</a:t>
            </a:r>
            <a:r>
              <a:rPr lang="en-US" baseline="-25000" dirty="0" smtClean="0"/>
              <a:t>2</a:t>
            </a:r>
            <a:r>
              <a:rPr lang="en-US" dirty="0" smtClean="0"/>
              <a:t> + 2C       </a:t>
            </a:r>
            <a:r>
              <a:rPr lang="en-US" dirty="0" err="1" smtClean="0"/>
              <a:t>Mn</a:t>
            </a:r>
            <a:r>
              <a:rPr lang="en-US" dirty="0" smtClean="0"/>
              <a:t> + 2CO</a:t>
            </a:r>
            <a:r>
              <a:rPr lang="ru-RU" dirty="0" smtClean="0"/>
              <a:t>; </a:t>
            </a:r>
            <a:r>
              <a:rPr lang="el-GR" dirty="0" smtClean="0"/>
              <a:t>Δ</a:t>
            </a:r>
            <a:r>
              <a:rPr lang="uk-UA" dirty="0" smtClean="0"/>
              <a:t>Н = </a:t>
            </a:r>
            <a:r>
              <a:rPr lang="ru-RU" dirty="0" smtClean="0"/>
              <a:t>+293 кДж</a:t>
            </a:r>
            <a:endParaRPr lang="en-US" dirty="0" smtClean="0"/>
          </a:p>
          <a:p>
            <a:pPr lvl="0">
              <a:buNone/>
            </a:pPr>
            <a:endParaRPr lang="en-US" dirty="0" smtClean="0"/>
          </a:p>
          <a:p>
            <a:pPr lvl="0">
              <a:buNone/>
            </a:pPr>
            <a:r>
              <a:rPr lang="en-US" dirty="0" smtClean="0"/>
              <a:t>II.</a:t>
            </a:r>
            <a:r>
              <a:rPr lang="ru-RU" dirty="0" smtClean="0"/>
              <a:t> </a:t>
            </a:r>
            <a:r>
              <a:rPr lang="ru-RU" sz="3600" dirty="0" smtClean="0"/>
              <a:t>а) </a:t>
            </a:r>
            <a:r>
              <a:rPr lang="en-US" sz="3600" dirty="0" smtClean="0"/>
              <a:t>H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O + C + 132 </a:t>
            </a:r>
            <a:r>
              <a:rPr lang="ru-RU" sz="3600" dirty="0" smtClean="0"/>
              <a:t>кДж</a:t>
            </a:r>
            <a:r>
              <a:rPr lang="en-US" sz="3600" dirty="0" smtClean="0"/>
              <a:t> </a:t>
            </a:r>
            <a:r>
              <a:rPr lang="ru-RU" sz="3600" dirty="0" smtClean="0"/>
              <a:t>    </a:t>
            </a:r>
            <a:r>
              <a:rPr lang="en-US" sz="3600" dirty="0" smtClean="0"/>
              <a:t> </a:t>
            </a:r>
            <a:r>
              <a:rPr lang="ru-RU" sz="3600" dirty="0" smtClean="0"/>
              <a:t>СО + Н</a:t>
            </a:r>
            <a:r>
              <a:rPr lang="ru-RU" sz="3600" baseline="-25000" dirty="0" smtClean="0"/>
              <a:t>2</a:t>
            </a:r>
            <a:endParaRPr lang="en-US" sz="3600" baseline="-25000" dirty="0" smtClean="0"/>
          </a:p>
          <a:p>
            <a:pPr lvl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б) 2СО + О</a:t>
            </a:r>
            <a:r>
              <a:rPr lang="ru-RU" baseline="-25000" dirty="0" smtClean="0"/>
              <a:t>2      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  <a:r>
              <a:rPr lang="ru-RU" dirty="0" smtClean="0"/>
              <a:t>2СО</a:t>
            </a:r>
            <a:r>
              <a:rPr lang="ru-RU" baseline="-25000" dirty="0" smtClean="0"/>
              <a:t>2</a:t>
            </a:r>
            <a:r>
              <a:rPr lang="ru-RU" dirty="0" smtClean="0"/>
              <a:t> + 238 кДж</a:t>
            </a:r>
            <a:endParaRPr lang="en-US" dirty="0" smtClean="0"/>
          </a:p>
          <a:p>
            <a:pPr lvl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в)</a:t>
            </a:r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 + 3H</a:t>
            </a:r>
            <a:r>
              <a:rPr lang="en-US" baseline="-25000" dirty="0" smtClean="0"/>
              <a:t>2</a:t>
            </a:r>
            <a:r>
              <a:rPr lang="en-US" dirty="0" smtClean="0"/>
              <a:t> – 92 </a:t>
            </a:r>
            <a:r>
              <a:rPr lang="ru-RU" dirty="0" smtClean="0"/>
              <a:t>кДж     </a:t>
            </a:r>
            <a:r>
              <a:rPr lang="en-US" dirty="0" smtClean="0"/>
              <a:t> </a:t>
            </a:r>
            <a:r>
              <a:rPr lang="ru-RU" dirty="0" smtClean="0"/>
              <a:t>2</a:t>
            </a:r>
            <a:r>
              <a:rPr lang="en-US" dirty="0" smtClean="0"/>
              <a:t>NH</a:t>
            </a:r>
            <a:r>
              <a:rPr lang="en-US" baseline="-25000" dirty="0" smtClean="0"/>
              <a:t>3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aseline="-25000" dirty="0" smtClean="0"/>
          </a:p>
          <a:p>
            <a:pPr>
              <a:buNone/>
            </a:pPr>
            <a:endParaRPr lang="uk-UA" baseline="-25000" dirty="0" smtClean="0"/>
          </a:p>
          <a:p>
            <a:pPr algn="ctr">
              <a:buNone/>
            </a:pP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987824" y="5373216"/>
            <a:ext cx="288032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2483768" y="2204864"/>
            <a:ext cx="288032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139952" y="6093296"/>
            <a:ext cx="288032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076056" y="4653136"/>
            <a:ext cx="288032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771800" y="2996952"/>
            <a:ext cx="288032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059832" y="3861048"/>
            <a:ext cx="288032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 descr="chemistr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97024" y="4437112"/>
            <a:ext cx="2546976" cy="2420888"/>
          </a:xfrm>
          <a:prstGeom prst="rect">
            <a:avLst/>
          </a:prstGeom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3836963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31578" y="0"/>
            <a:ext cx="3412422" cy="2780928"/>
          </a:xfrm>
          <a:prstGeom prst="rect">
            <a:avLst/>
          </a:prstGeom>
        </p:spPr>
      </p:pic>
      <p:pic>
        <p:nvPicPr>
          <p:cNvPr id="5" name="Рисунок 4" descr="1286154284_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025899" cy="29130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399032"/>
          </a:xfrm>
        </p:spPr>
        <p:txBody>
          <a:bodyPr/>
          <a:lstStyle/>
          <a:p>
            <a:pPr algn="ctr"/>
            <a:r>
              <a:rPr lang="ru-RU" b="1" dirty="0" err="1" smtClean="0"/>
              <a:t>Практичне</a:t>
            </a:r>
            <a:r>
              <a:rPr lang="ru-RU" b="1" dirty="0" smtClean="0"/>
              <a:t> </a:t>
            </a:r>
            <a:r>
              <a:rPr lang="ru-RU" b="1" dirty="0" err="1" smtClean="0"/>
              <a:t>використання</a:t>
            </a:r>
            <a:r>
              <a:rPr lang="ru-RU" b="1" dirty="0" smtClean="0"/>
              <a:t> </a:t>
            </a:r>
            <a:r>
              <a:rPr lang="ru-RU" b="1" dirty="0" err="1" smtClean="0"/>
              <a:t>екзотерм</a:t>
            </a:r>
            <a:r>
              <a:rPr lang="uk-UA" b="1" dirty="0" smtClean="0"/>
              <a:t>і</a:t>
            </a:r>
            <a:r>
              <a:rPr lang="ru-RU" b="1" dirty="0" err="1" smtClean="0"/>
              <a:t>чних</a:t>
            </a:r>
            <a:r>
              <a:rPr lang="ru-RU" b="1" dirty="0" smtClean="0"/>
              <a:t> </a:t>
            </a:r>
            <a:r>
              <a:rPr lang="ru-RU" b="1" dirty="0" err="1" smtClean="0"/>
              <a:t>реакцій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988840"/>
            <a:ext cx="8280920" cy="50405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Екзотермічні реакції слугують для </a:t>
            </a:r>
          </a:p>
          <a:p>
            <a:pPr algn="ctr">
              <a:buNone/>
            </a:pPr>
            <a:r>
              <a:rPr lang="uk-UA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одержання тепла, для перетворення його</a:t>
            </a:r>
          </a:p>
          <a:p>
            <a:pPr algn="ctr">
              <a:buNone/>
            </a:pPr>
            <a:r>
              <a:rPr lang="uk-UA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електричну енергію, для виконання </a:t>
            </a:r>
          </a:p>
          <a:p>
            <a:pPr algn="ctr">
              <a:buNone/>
            </a:pPr>
            <a:r>
              <a:rPr lang="uk-UA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механічної роботи тощо.</a:t>
            </a:r>
            <a:endParaRPr lang="ru-RU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334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3789040"/>
            <a:ext cx="3576134" cy="2684939"/>
          </a:xfrm>
          <a:prstGeom prst="rect">
            <a:avLst/>
          </a:prstGeom>
        </p:spPr>
      </p:pic>
      <p:pic>
        <p:nvPicPr>
          <p:cNvPr id="6" name="Рисунок 5" descr="around-the-campfir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3861048"/>
            <a:ext cx="3998770" cy="2672134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rocess-objar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1412776"/>
            <a:ext cx="3240956" cy="2294561"/>
          </a:xfrm>
          <a:prstGeom prst="rect">
            <a:avLst/>
          </a:prstGeom>
        </p:spPr>
      </p:pic>
      <p:pic>
        <p:nvPicPr>
          <p:cNvPr id="4" name="Рисунок 3" descr="1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005064"/>
            <a:ext cx="3502348" cy="234657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399032"/>
          </a:xfrm>
        </p:spPr>
        <p:txBody>
          <a:bodyPr/>
          <a:lstStyle/>
          <a:p>
            <a:pPr algn="ctr"/>
            <a:r>
              <a:rPr lang="uk-UA" b="1" dirty="0" smtClean="0"/>
              <a:t>Практичне використання ендотермічних реакцій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8517632" cy="345638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u="sng" dirty="0" smtClean="0"/>
              <a:t>Ендотермічні реакції використовуються, </a:t>
            </a:r>
          </a:p>
          <a:p>
            <a:pPr>
              <a:buNone/>
            </a:pPr>
            <a:r>
              <a:rPr lang="uk-UA" u="sng" dirty="0" smtClean="0"/>
              <a:t>наприклад, для:</a:t>
            </a:r>
          </a:p>
          <a:p>
            <a:pPr>
              <a:buFont typeface="Arial" charset="0"/>
              <a:buChar char="•"/>
            </a:pPr>
            <a:r>
              <a:rPr lang="uk-UA" u="sng" dirty="0" smtClean="0"/>
              <a:t>Добування негашеного вапна </a:t>
            </a:r>
          </a:p>
          <a:p>
            <a:pPr>
              <a:buNone/>
            </a:pPr>
            <a:r>
              <a:rPr lang="uk-UA" u="sng" dirty="0" smtClean="0"/>
              <a:t>термічним розкладом кальцій карбонату</a:t>
            </a:r>
          </a:p>
          <a:p>
            <a:pPr>
              <a:buFont typeface="Arial" charset="0"/>
              <a:buChar char="•"/>
            </a:pPr>
            <a:r>
              <a:rPr lang="uk-UA" u="sng" dirty="0" smtClean="0"/>
              <a:t>Відновлення металів </a:t>
            </a:r>
            <a:r>
              <a:rPr lang="uk-UA" u="sng" dirty="0" smtClean="0"/>
              <a:t>і</a:t>
            </a:r>
            <a:r>
              <a:rPr lang="uk-UA" u="sng" dirty="0" smtClean="0"/>
              <a:t>з руд</a:t>
            </a:r>
          </a:p>
          <a:p>
            <a:pPr>
              <a:buFont typeface="Arial" charset="0"/>
              <a:buChar char="•"/>
            </a:pPr>
            <a:r>
              <a:rPr lang="uk-UA" u="sng" dirty="0" smtClean="0"/>
              <a:t>Висушування зерна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</a:t>
            </a:r>
            <a:br>
              <a:rPr lang="uk-UA" dirty="0" smtClean="0"/>
            </a:br>
            <a:endParaRPr lang="ru-RU" dirty="0"/>
          </a:p>
        </p:txBody>
      </p:sp>
      <p:pic>
        <p:nvPicPr>
          <p:cNvPr id="5" name="Рисунок 4" descr="image-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4077072"/>
            <a:ext cx="3383657" cy="2358149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375</TotalTime>
  <Words>268</Words>
  <Application>Microsoft Office PowerPoint</Application>
  <PresentationFormat>Экран (4:3)</PresentationFormat>
  <Paragraphs>46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Яркая</vt:lpstr>
      <vt:lpstr>Тепловий ефект реакції. Екзотермічні та ендотермічні реакції</vt:lpstr>
      <vt:lpstr>Термохімічні рівняння</vt:lpstr>
      <vt:lpstr>Що таке тепловий ефект хімічної реакції ?</vt:lpstr>
      <vt:lpstr>Класифікація реакцій за тепловим ефектом хімічної реакції</vt:lpstr>
      <vt:lpstr>Слайд 5</vt:lpstr>
      <vt:lpstr>Слайд 6</vt:lpstr>
      <vt:lpstr>Практичне використання екзотермічних реакцій</vt:lpstr>
      <vt:lpstr>Практичне використання ендотермічних реакцій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Светлана</cp:lastModifiedBy>
  <cp:revision>36</cp:revision>
  <dcterms:created xsi:type="dcterms:W3CDTF">2013-11-13T15:54:07Z</dcterms:created>
  <dcterms:modified xsi:type="dcterms:W3CDTF">2013-11-13T22:09:50Z</dcterms:modified>
</cp:coreProperties>
</file>